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301" r:id="rId5"/>
    <p:sldId id="327" r:id="rId6"/>
    <p:sldId id="318" r:id="rId7"/>
    <p:sldId id="329" r:id="rId8"/>
    <p:sldId id="334" r:id="rId9"/>
    <p:sldId id="335" r:id="rId10"/>
    <p:sldId id="337" r:id="rId11"/>
    <p:sldId id="338" r:id="rId12"/>
    <p:sldId id="339" r:id="rId13"/>
    <p:sldId id="340" r:id="rId14"/>
    <p:sldId id="34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7"/>
  </p:normalViewPr>
  <p:slideViewPr>
    <p:cSldViewPr>
      <p:cViewPr varScale="1">
        <p:scale>
          <a:sx n="88" d="100"/>
          <a:sy n="88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DC4A0-1957-4B36-8843-3AD38A89F1F6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171B-5536-43C9-90AE-CE8CD095D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7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200"/>
            </a:lvl2pPr>
            <a:lvl3pPr>
              <a:buNone/>
              <a:defRPr sz="28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c slide background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0"/>
            <a:ext cx="1066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fld id="{AA6C8010-1304-44A1-87F7-814F6D890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E6ED-2DB9-49C3-B4A2-432438CE1132}" type="datetimeFigureOut">
              <a:rPr lang="en-US" smtClean="0"/>
              <a:pPr/>
              <a:t>8/12/21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r>
              <a:rPr lang="en-US" sz="7300" b="1" dirty="0"/>
              <a:t>Beyond </a:t>
            </a:r>
            <a:br>
              <a:rPr lang="en-US" sz="7300" dirty="0"/>
            </a:br>
            <a:r>
              <a:rPr lang="en-US" sz="7300" b="1" dirty="0"/>
              <a:t>Our </a:t>
            </a:r>
            <a:br>
              <a:rPr lang="en-US" sz="7300" dirty="0"/>
            </a:br>
            <a:r>
              <a:rPr lang="en-US" sz="7300" b="1" dirty="0"/>
              <a:t>Strength</a:t>
            </a:r>
            <a:br>
              <a:rPr lang="en-US" dirty="0"/>
            </a:br>
            <a:br>
              <a:rPr lang="en-US" sz="73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6700" dirty="0"/>
            </a:br>
            <a:br>
              <a:rPr lang="en-US" sz="6700" dirty="0"/>
            </a:br>
            <a:br>
              <a:rPr lang="en-US" sz="6700" b="1" dirty="0"/>
            </a:br>
            <a:r>
              <a:rPr lang="en-US" sz="7200" dirty="0"/>
              <a:t> </a:t>
            </a:r>
            <a:br>
              <a:rPr lang="en-US" sz="7300" dirty="0"/>
            </a:br>
            <a:br>
              <a:rPr lang="en-US" sz="7300" dirty="0"/>
            </a:br>
            <a:br>
              <a:rPr lang="en-US" sz="7300" dirty="0"/>
            </a:br>
            <a:br>
              <a:rPr lang="en-US" sz="60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6000" dirty="0"/>
            </a:br>
            <a:br>
              <a:rPr lang="en-US" sz="5400" dirty="0"/>
            </a:br>
            <a:br>
              <a:rPr lang="en-US" sz="48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5300" dirty="0"/>
            </a:br>
            <a:br>
              <a:rPr lang="en-US" sz="5300" dirty="0"/>
            </a:br>
            <a:br>
              <a:rPr lang="en-US" sz="5300" dirty="0"/>
            </a:b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73574"/>
            <a:ext cx="6400800" cy="1470025"/>
          </a:xfrm>
        </p:spPr>
        <p:txBody>
          <a:bodyPr/>
          <a:lstStyle/>
          <a:p>
            <a:r>
              <a:rPr lang="en-US" dirty="0"/>
              <a:t>8-15-2021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1BB3DA-F1F4-6E4B-9B83-48544A01F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/>
          </a:p>
          <a:p>
            <a:r>
              <a:rPr lang="en-US" sz="4000" dirty="0"/>
              <a:t>Lamentations 3:22–23 (ESV) </a:t>
            </a:r>
          </a:p>
          <a:p>
            <a:r>
              <a:rPr lang="en-US" sz="4000" b="1" baseline="30000" dirty="0"/>
              <a:t>22 </a:t>
            </a:r>
            <a:r>
              <a:rPr lang="en-US" sz="4000" dirty="0"/>
              <a:t>The steadfast love of the </a:t>
            </a:r>
            <a:r>
              <a:rPr lang="en-US" sz="4000" cap="small" dirty="0"/>
              <a:t>Lord</a:t>
            </a:r>
            <a:r>
              <a:rPr lang="en-US" sz="4000" dirty="0"/>
              <a:t> </a:t>
            </a:r>
            <a:r>
              <a:rPr lang="en-US" sz="4000" u="sng" dirty="0"/>
              <a:t>never</a:t>
            </a:r>
            <a:r>
              <a:rPr lang="en-US" sz="4000" dirty="0"/>
              <a:t> ceases; his mercies </a:t>
            </a:r>
            <a:r>
              <a:rPr lang="en-US" sz="4000" u="sng" dirty="0"/>
              <a:t>never</a:t>
            </a:r>
            <a:r>
              <a:rPr lang="en-US" sz="4000" dirty="0"/>
              <a:t> come to an end; </a:t>
            </a:r>
            <a:r>
              <a:rPr lang="en-US" sz="4000" b="1" baseline="30000" dirty="0"/>
              <a:t>23 </a:t>
            </a:r>
            <a:r>
              <a:rPr lang="en-US" sz="4000" dirty="0"/>
              <a:t>they are </a:t>
            </a:r>
            <a:r>
              <a:rPr lang="en-US" sz="4000" u="sng" dirty="0"/>
              <a:t>new every morning</a:t>
            </a:r>
            <a:r>
              <a:rPr lang="en-US" sz="4000" dirty="0"/>
              <a:t>; </a:t>
            </a:r>
          </a:p>
          <a:p>
            <a:r>
              <a:rPr lang="en-US" sz="4000" dirty="0"/>
              <a:t>   great is your faithfulness.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86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81441D-18D7-3543-919C-D624CD01D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/>
          </a:p>
          <a:p>
            <a:r>
              <a:rPr lang="en-US" sz="4000" dirty="0"/>
              <a:t>2 Corinthians 1:11 (ESV)</a:t>
            </a:r>
          </a:p>
          <a:p>
            <a:r>
              <a:rPr lang="en-US" sz="4000" dirty="0"/>
              <a:t>You also must help us by prayer, so that many will give thanks on our behalf for the blessing granted us through the prayers of many.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4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2FCCEE-2C3A-0141-A3ED-673DD5217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/>
          </a:p>
          <a:p>
            <a:r>
              <a:rPr lang="en-US" sz="4000" dirty="0"/>
              <a:t>Romans 5:8 (ESV)</a:t>
            </a:r>
          </a:p>
          <a:p>
            <a:r>
              <a:rPr lang="en-US" sz="4000" dirty="0"/>
              <a:t>  God shows his love for us in that while we were still sinners, Christ died for 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7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4000" dirty="0"/>
              <a:t>2 Corinthians 1:8 (ESV)</a:t>
            </a:r>
          </a:p>
          <a:p>
            <a:r>
              <a:rPr lang="en-US" sz="4000" b="1" baseline="30000" dirty="0"/>
              <a:t> </a:t>
            </a:r>
            <a:r>
              <a:rPr lang="en-US" sz="4000" dirty="0"/>
              <a:t>For we were so utterly burdened “Beyond our Strength” that we despaired of life itself.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881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  <a:p>
            <a:r>
              <a:rPr lang="en-US" sz="4000" dirty="0"/>
              <a:t>Psalm 34:18 (ESV) </a:t>
            </a:r>
          </a:p>
          <a:p>
            <a:r>
              <a:rPr lang="en-US" sz="4000" dirty="0"/>
              <a:t>	The </a:t>
            </a:r>
            <a:r>
              <a:rPr lang="en-US" sz="4000" cap="small" dirty="0"/>
              <a:t>Lord</a:t>
            </a:r>
            <a:r>
              <a:rPr lang="en-US" sz="4000" dirty="0"/>
              <a:t> is near to the brokenhearted and saves </a:t>
            </a:r>
          </a:p>
          <a:p>
            <a:r>
              <a:rPr lang="en-US" sz="4000" dirty="0"/>
              <a:t>   the crushed in spirit. </a:t>
            </a:r>
          </a:p>
        </p:txBody>
      </p:sp>
    </p:spTree>
    <p:extLst>
      <p:ext uri="{BB962C8B-B14F-4D97-AF65-F5344CB8AC3E}">
        <p14:creationId xmlns:p14="http://schemas.microsoft.com/office/powerpoint/2010/main" val="343417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endParaRPr lang="en-US" sz="4000" b="1" dirty="0"/>
          </a:p>
          <a:p>
            <a:r>
              <a:rPr lang="en-US" sz="4000" dirty="0"/>
              <a:t>2 Corinthians 1:9 (ESV)</a:t>
            </a:r>
          </a:p>
          <a:p>
            <a:r>
              <a:rPr lang="en-US" sz="4000" dirty="0"/>
              <a:t>Indeed, we felt that we had received the sentence of death. But that was to make us “rely not” on ourselves but on God who raises the dead. </a:t>
            </a:r>
          </a:p>
          <a:p>
            <a:endParaRPr lang="en-US" sz="4000" dirty="0"/>
          </a:p>
          <a:p>
            <a:endParaRPr lang="en-US" sz="4000" dirty="0"/>
          </a:p>
          <a:p>
            <a:pPr marL="571500" indent="-571500">
              <a:buFontTx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890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sz="4000" dirty="0"/>
              <a:t>Psalm 51:17 (ESV)</a:t>
            </a:r>
          </a:p>
          <a:p>
            <a:r>
              <a:rPr lang="en-US" sz="4000" dirty="0"/>
              <a:t>The sacrifices of God are a broken spirit; a broken and contrite heart, </a:t>
            </a:r>
          </a:p>
          <a:p>
            <a:r>
              <a:rPr lang="en-US" sz="4000" dirty="0"/>
              <a:t>  O God, you will not despise.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700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791200"/>
          </a:xfrm>
        </p:spPr>
        <p:txBody>
          <a:bodyPr>
            <a:normAutofit/>
          </a:bodyPr>
          <a:lstStyle/>
          <a:p>
            <a:endParaRPr lang="en-US" sz="4000" b="1" dirty="0"/>
          </a:p>
          <a:p>
            <a:r>
              <a:rPr lang="en-US" sz="4000" dirty="0"/>
              <a:t>Isaiah 57:15 (ESV)</a:t>
            </a:r>
          </a:p>
          <a:p>
            <a:r>
              <a:rPr lang="en-US" sz="4000" dirty="0"/>
              <a:t>… … “I dwell in the high and holy place, </a:t>
            </a:r>
            <a:r>
              <a:rPr lang="en-US" sz="4000" u="sng" dirty="0"/>
              <a:t>and also with him</a:t>
            </a:r>
            <a:r>
              <a:rPr lang="en-US" sz="4000" dirty="0"/>
              <a:t> who is of a contrite and lowly spirit, to revive the spirit of the lowly, and to revive the heart of the contrite.”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3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4000" dirty="0"/>
              <a:t>Isaiah 66:1–2 (ESV) </a:t>
            </a:r>
          </a:p>
          <a:p>
            <a:r>
              <a:rPr lang="en-US" sz="4000" dirty="0"/>
              <a:t>  … But this is the one to whom I will look: he who is humble and contrite in spirit and </a:t>
            </a:r>
            <a:r>
              <a:rPr lang="en-US" sz="4000" u="sng" dirty="0"/>
              <a:t>trembles at MY WORD</a:t>
            </a:r>
            <a:r>
              <a:rPr lang="en-US" sz="4000" dirty="0"/>
              <a:t>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669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4000" dirty="0"/>
              <a:t>Psalm 26:1 (ESV)</a:t>
            </a:r>
          </a:p>
          <a:p>
            <a:r>
              <a:rPr lang="en-US" sz="4000" dirty="0"/>
              <a:t>Vindicate me, O </a:t>
            </a:r>
            <a:r>
              <a:rPr lang="en-US" sz="4000" cap="small" dirty="0"/>
              <a:t>Lord</a:t>
            </a:r>
            <a:r>
              <a:rPr lang="en-US" sz="4000" dirty="0"/>
              <a:t>, </a:t>
            </a:r>
          </a:p>
          <a:p>
            <a:r>
              <a:rPr lang="en-US" sz="4000" dirty="0"/>
              <a:t>for I have walked in my integrity, </a:t>
            </a:r>
          </a:p>
          <a:p>
            <a:r>
              <a:rPr lang="en-US" sz="4000" dirty="0"/>
              <a:t>and I have trusted in the </a:t>
            </a:r>
            <a:r>
              <a:rPr lang="en-US" sz="4000" cap="small" dirty="0"/>
              <a:t>Lord</a:t>
            </a:r>
            <a:r>
              <a:rPr lang="en-US" sz="4000" dirty="0"/>
              <a:t> without wavering.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9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C7046E-9864-DE40-B8EA-BCA16AD3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4000" dirty="0"/>
              <a:t>2 Corinthians 1:10 (ESV)</a:t>
            </a:r>
          </a:p>
          <a:p>
            <a:r>
              <a:rPr lang="en-US" sz="4000" dirty="0"/>
              <a:t>He delivered us from such a deadly peril, and he will deliver us. On him we have set our hope that he will deliver us again.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32865"/>
      </p:ext>
    </p:extLst>
  </p:cSld>
  <p:clrMapOvr>
    <a:masterClrMapping/>
  </p:clrMapOvr>
</p:sld>
</file>

<file path=ppt/theme/theme1.xml><?xml version="1.0" encoding="utf-8"?>
<a:theme xmlns:a="http://schemas.openxmlformats.org/drawingml/2006/main" name="BCC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CC Slide 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415</Words>
  <Application>Microsoft Macintosh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BCC Slides</vt:lpstr>
      <vt:lpstr>BCC Slide Print</vt:lpstr>
      <vt:lpstr>2_Office Theme</vt:lpstr>
      <vt:lpstr>                              Beyond  Our  Strength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Sweet Prayer</dc:title>
  <dc:creator>Tim and Amy</dc:creator>
  <cp:lastModifiedBy>wallace mitchell</cp:lastModifiedBy>
  <cp:revision>545</cp:revision>
  <dcterms:created xsi:type="dcterms:W3CDTF">2014-04-03T23:11:22Z</dcterms:created>
  <dcterms:modified xsi:type="dcterms:W3CDTF">2021-08-12T15:42:18Z</dcterms:modified>
</cp:coreProperties>
</file>